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TH Niramit AS" panose="02000506000000020004" pitchFamily="2" charset="-34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440" y="3059083"/>
            <a:ext cx="6766560" cy="221118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2479" y="5478086"/>
            <a:ext cx="5253642" cy="4376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06935"/>
            <a:ext cx="7838901" cy="715529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EEF682-2733-4984-87AF-B268737CE086}" type="datetimeFigureOut">
              <a:rPr lang="th-TH" smtClean="0"/>
              <a:t>15/08/61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888997-7BFE-44C9-A394-4459661A711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66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090" y="306935"/>
            <a:ext cx="7897091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1330036"/>
            <a:ext cx="8686800" cy="526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9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H Niramit AS" panose="02000506000000020004" pitchFamily="2" charset="-34"/>
          <a:ea typeface="+mn-ea"/>
          <a:cs typeface="TH Niramit AS" panose="0200050600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H Niramit AS" panose="02000506000000020004" pitchFamily="2" charset="-34"/>
          <a:ea typeface="+mn-ea"/>
          <a:cs typeface="TH Niramit AS" panose="0200050600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H Niramit AS" panose="02000506000000020004" pitchFamily="2" charset="-34"/>
          <a:ea typeface="+mn-ea"/>
          <a:cs typeface="TH Niramit AS" panose="0200050600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H Niramit AS" panose="02000506000000020004" pitchFamily="2" charset="-34"/>
          <a:ea typeface="+mn-ea"/>
          <a:cs typeface="TH Niramit AS" panose="0200050600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H Niramit AS" panose="02000506000000020004" pitchFamily="2" charset="-34"/>
          <a:ea typeface="+mn-ea"/>
          <a:cs typeface="TH Niramit AS" panose="0200050600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DA679C-0C5F-4A5C-8CA2-4CA2AB610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379" y="3075709"/>
            <a:ext cx="6741622" cy="2360815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3AAF47D-1B0A-4B4F-BD3F-F86DE3D19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7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6BF822-0357-458C-9601-180427C5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FCF560C-BF7F-456A-85CF-81D0C72F2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9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DA679C-0C5F-4A5C-8CA2-4CA2AB610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10000" dirty="0"/>
              <a:t>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262260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</Words>
  <Application>Microsoft Office PowerPoint</Application>
  <PresentationFormat>นำเสนอทางหน้าจอ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TH Niramit AS</vt:lpstr>
      <vt:lpstr>Calibri</vt:lpstr>
      <vt:lpstr>TH SarabunPSK</vt:lpstr>
      <vt:lpstr>Cordia New</vt:lpstr>
      <vt:lpstr>Arial</vt:lpstr>
      <vt:lpstr>ธีมของ Office</vt:lpstr>
      <vt:lpstr>งานนำเสนอ PowerPoint</vt:lpstr>
      <vt:lpstr>งานนำเสนอ PowerPoint</vt:lpstr>
      <vt:lpstr>ขอบคุณ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Akarayut.ru</dc:creator>
  <cp:lastModifiedBy>Akarayut.ru</cp:lastModifiedBy>
  <cp:revision>7</cp:revision>
  <dcterms:created xsi:type="dcterms:W3CDTF">2018-08-14T09:08:36Z</dcterms:created>
  <dcterms:modified xsi:type="dcterms:W3CDTF">2018-08-15T04:01:25Z</dcterms:modified>
</cp:coreProperties>
</file>