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9" r:id="rId3"/>
    <p:sldId id="258" r:id="rId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ordia New" panose="020B0304020202020204" pitchFamily="34" charset="-34"/>
      <p:regular r:id="rId9"/>
      <p:bold r:id="rId10"/>
      <p:italic r:id="rId11"/>
      <p:boldItalic r:id="rId12"/>
    </p:embeddedFont>
    <p:embeddedFont>
      <p:font typeface="TH SarabunPSK" panose="020B0500040200020003" pitchFamily="34" charset="-34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59083"/>
            <a:ext cx="9144000" cy="2211186"/>
          </a:xfrm>
        </p:spPr>
        <p:txBody>
          <a:bodyPr anchor="b">
            <a:normAutofit/>
          </a:bodyPr>
          <a:lstStyle>
            <a:lvl1pPr algn="ctr">
              <a:defRPr sz="5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9956" y="5478086"/>
            <a:ext cx="7766165" cy="43768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dirty="0"/>
              <a:t>คลิกเพื่อแก้ไขสไตล์ชื่อเรื่องรองต้นแบบ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99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383" y="306935"/>
            <a:ext cx="7040880" cy="715529"/>
          </a:xfrm>
        </p:spPr>
        <p:txBody>
          <a:bodyPr>
            <a:noAutofit/>
          </a:bodyPr>
          <a:lstStyle>
            <a:lvl1pPr>
              <a:defRPr sz="4500"/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</a:lstStyle>
          <a:p>
            <a:pPr lvl="0"/>
            <a:r>
              <a:rPr lang="th-TH" dirty="0"/>
              <a:t>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9EEF682-2733-4984-87AF-B268737CE086}" type="datetimeFigureOut">
              <a:rPr lang="th-TH" smtClean="0"/>
              <a:t>15/08/61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F888997-7BFE-44C9-A394-4459661A711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665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9383" y="306935"/>
            <a:ext cx="6999316" cy="715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382" y="1330036"/>
            <a:ext cx="8686800" cy="5261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dirty="0"/>
              <a:t>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49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H SarabunPSK" panose="020B0500040200020003" pitchFamily="34" charset="-34"/>
          <a:ea typeface="+mj-ea"/>
          <a:cs typeface="TH SarabunPSK" panose="020B0500040200020003" pitchFamily="34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6DA679C-0C5F-4A5C-8CA2-4CA2AB6101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069" y="3075709"/>
            <a:ext cx="8620298" cy="2360815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23AAF47D-1B0A-4B4F-BD3F-F86DE3D19F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171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2D81449-BB91-4F9B-A463-73B659FFD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2024C3B-57ED-452E-BF34-81D98B6DB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496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6DA679C-0C5F-4A5C-8CA2-4CA2AB6101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428999"/>
            <a:ext cx="9144000" cy="2348346"/>
          </a:xfrm>
        </p:spPr>
        <p:txBody>
          <a:bodyPr>
            <a:normAutofit/>
          </a:bodyPr>
          <a:lstStyle/>
          <a:p>
            <a:r>
              <a:rPr lang="th-TH" sz="10000" dirty="0"/>
              <a:t>ขอบคุณ</a:t>
            </a:r>
          </a:p>
        </p:txBody>
      </p:sp>
    </p:spTree>
    <p:extLst>
      <p:ext uri="{BB962C8B-B14F-4D97-AF65-F5344CB8AC3E}">
        <p14:creationId xmlns:p14="http://schemas.microsoft.com/office/powerpoint/2010/main" val="2622609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1</Words>
  <Application>Microsoft Office PowerPoint</Application>
  <PresentationFormat>นำเสนอทางหน้าจอ (4:3)</PresentationFormat>
  <Paragraphs>1</Paragraphs>
  <Slides>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</vt:i4>
      </vt:variant>
    </vt:vector>
  </HeadingPairs>
  <TitlesOfParts>
    <vt:vector size="8" baseType="lpstr">
      <vt:lpstr>TH SarabunPSK</vt:lpstr>
      <vt:lpstr>Calibri</vt:lpstr>
      <vt:lpstr>Arial</vt:lpstr>
      <vt:lpstr>Cordia New</vt:lpstr>
      <vt:lpstr>ธีมของ Office</vt:lpstr>
      <vt:lpstr>งานนำเสนอ PowerPoint</vt:lpstr>
      <vt:lpstr>งานนำเสนอ PowerPoint</vt:lpstr>
      <vt:lpstr>ขอบคุณ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Akarayut.ru</dc:creator>
  <cp:lastModifiedBy>Akarayut.ru</cp:lastModifiedBy>
  <cp:revision>8</cp:revision>
  <dcterms:created xsi:type="dcterms:W3CDTF">2018-08-14T09:08:36Z</dcterms:created>
  <dcterms:modified xsi:type="dcterms:W3CDTF">2018-08-15T04:04:23Z</dcterms:modified>
</cp:coreProperties>
</file>