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0600" y="0"/>
            <a:ext cx="6591300" cy="2793999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3602038"/>
            <a:ext cx="8585200" cy="2620962"/>
          </a:xfrm>
        </p:spPr>
        <p:txBody>
          <a:bodyPr>
            <a:normAutofit/>
          </a:bodyPr>
          <a:lstStyle>
            <a:lvl1pPr marL="0" indent="0" algn="ctr">
              <a:buNone/>
              <a:defRPr sz="4000" b="1" i="0" u="none">
                <a:solidFill>
                  <a:srgbClr val="C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C4BC-E53D-47EA-B484-0159C16A3C62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C515-0B6F-4351-BB9E-13DB6D2197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13042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C4BC-E53D-47EA-B484-0159C16A3C62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C515-0B6F-4351-BB9E-13DB6D2197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994864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C4BC-E53D-47EA-B484-0159C16A3C62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C515-0B6F-4351-BB9E-13DB6D2197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99051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3027"/>
            <a:ext cx="8286750" cy="777874"/>
          </a:xfrm>
        </p:spPr>
        <p:txBody>
          <a:bodyPr/>
          <a:lstStyle>
            <a:lvl1pPr>
              <a:defRPr b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55700"/>
            <a:ext cx="8686800" cy="4983163"/>
          </a:xfr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C4BC-E53D-47EA-B484-0159C16A3C62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C515-0B6F-4351-BB9E-13DB6D2197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260572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C4BC-E53D-47EA-B484-0159C16A3C62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C515-0B6F-4351-BB9E-13DB6D2197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4228985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C4BC-E53D-47EA-B484-0159C16A3C62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C515-0B6F-4351-BB9E-13DB6D2197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729130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C4BC-E53D-47EA-B484-0159C16A3C62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C515-0B6F-4351-BB9E-13DB6D2197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559495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C4BC-E53D-47EA-B484-0159C16A3C62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C515-0B6F-4351-BB9E-13DB6D2197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06031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C4BC-E53D-47EA-B484-0159C16A3C62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C515-0B6F-4351-BB9E-13DB6D2197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940225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C4BC-E53D-47EA-B484-0159C16A3C62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C515-0B6F-4351-BB9E-13DB6D2197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663358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C4BC-E53D-47EA-B484-0159C16A3C62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C515-0B6F-4351-BB9E-13DB6D2197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075125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28601"/>
            <a:ext cx="8210550" cy="596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6C4BC-E53D-47EA-B484-0159C16A3C62}" type="datetimeFigureOut">
              <a:rPr lang="th-TH" smtClean="0"/>
              <a:t>20/03/58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C515-0B6F-4351-BB9E-13DB6D2197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181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H SarabunPSK" panose="020B0500040200020003" pitchFamily="34" charset="-34"/>
          <a:ea typeface="+mj-ea"/>
          <a:cs typeface="TH SarabunPSK" panose="020B05000402000200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C00000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C00000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C00000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C00000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C00000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7000" dirty="0" smtClean="0"/>
              <a:t>คลิกเพื่อเพิ่มชื่อเรื่อง</a:t>
            </a:r>
            <a:endParaRPr lang="th-TH" sz="7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66700" y="4610100"/>
            <a:ext cx="8585200" cy="1612900"/>
          </a:xfrm>
        </p:spPr>
        <p:txBody>
          <a:bodyPr/>
          <a:lstStyle/>
          <a:p>
            <a:pPr algn="l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66509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คลิกเพื่อเพิ่มชื่อเรื่อง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คลิกเพื่อเพิ่มชื่อเรื่อง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225472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10000" dirty="0" smtClean="0"/>
              <a:t>ขอขอบคุณ</a:t>
            </a:r>
            <a:endParaRPr lang="th-TH" sz="10000" dirty="0"/>
          </a:p>
        </p:txBody>
      </p:sp>
    </p:spTree>
    <p:extLst>
      <p:ext uri="{BB962C8B-B14F-4D97-AF65-F5344CB8AC3E}">
        <p14:creationId xmlns:p14="http://schemas.microsoft.com/office/powerpoint/2010/main" val="5644232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16</Words>
  <Application>Microsoft Office PowerPoint</Application>
  <PresentationFormat>นำเสนอทางหน้าจอ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8" baseType="lpstr">
      <vt:lpstr>Arial</vt:lpstr>
      <vt:lpstr>Calibri</vt:lpstr>
      <vt:lpstr>Cordia New</vt:lpstr>
      <vt:lpstr>TH SarabunPSK</vt:lpstr>
      <vt:lpstr>ธีมของ Office</vt:lpstr>
      <vt:lpstr>คลิกเพื่อเพิ่มชื่อเรื่อง</vt:lpstr>
      <vt:lpstr>คลิกเพื่อเพิ่มชื่อเรื่อง</vt:lpstr>
      <vt:lpstr>ขอขอบคุณ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Akarayut</dc:creator>
  <cp:lastModifiedBy>Akarayut</cp:lastModifiedBy>
  <cp:revision>3</cp:revision>
  <dcterms:created xsi:type="dcterms:W3CDTF">2015-03-13T07:05:03Z</dcterms:created>
  <dcterms:modified xsi:type="dcterms:W3CDTF">2015-03-20T09:13:33Z</dcterms:modified>
</cp:coreProperties>
</file>