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2722563"/>
            <a:ext cx="7829550" cy="2387600"/>
          </a:xfrm>
        </p:spPr>
        <p:txBody>
          <a:bodyPr anchor="b"/>
          <a:lstStyle>
            <a:lvl1pPr algn="l">
              <a:defRPr sz="6000" b="1" cap="none" spc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th-TH" dirty="0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2573" y="5202238"/>
            <a:ext cx="690842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E8F7-B39C-4154-9D11-B3B8F04304E8}" type="datetimeFigureOut">
              <a:rPr lang="th-TH" smtClean="0"/>
              <a:t>24/03/58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79D3-DD17-4077-B127-24AE423675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1980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E8F7-B39C-4154-9D11-B3B8F04304E8}" type="datetimeFigureOut">
              <a:rPr lang="th-TH" smtClean="0"/>
              <a:t>24/03/58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79D3-DD17-4077-B127-24AE423675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7427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E8F7-B39C-4154-9D11-B3B8F04304E8}" type="datetimeFigureOut">
              <a:rPr lang="th-TH" smtClean="0"/>
              <a:t>24/03/58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79D3-DD17-4077-B127-24AE423675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0934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E8F7-B39C-4154-9D11-B3B8F04304E8}" type="datetimeFigureOut">
              <a:rPr lang="th-TH" smtClean="0"/>
              <a:t>24/03/58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79D3-DD17-4077-B127-24AE423675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0942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E8F7-B39C-4154-9D11-B3B8F04304E8}" type="datetimeFigureOut">
              <a:rPr lang="th-TH" smtClean="0"/>
              <a:t>24/03/58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79D3-DD17-4077-B127-24AE423675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8494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E8F7-B39C-4154-9D11-B3B8F04304E8}" type="datetimeFigureOut">
              <a:rPr lang="th-TH" smtClean="0"/>
              <a:t>24/03/58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79D3-DD17-4077-B127-24AE423675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1170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E8F7-B39C-4154-9D11-B3B8F04304E8}" type="datetimeFigureOut">
              <a:rPr lang="th-TH" smtClean="0"/>
              <a:t>24/03/58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79D3-DD17-4077-B127-24AE423675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656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E8F7-B39C-4154-9D11-B3B8F04304E8}" type="datetimeFigureOut">
              <a:rPr lang="th-TH" smtClean="0"/>
              <a:t>24/03/58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79D3-DD17-4077-B127-24AE423675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2078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E8F7-B39C-4154-9D11-B3B8F04304E8}" type="datetimeFigureOut">
              <a:rPr lang="th-TH" smtClean="0"/>
              <a:t>24/03/58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79D3-DD17-4077-B127-24AE423675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6113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E8F7-B39C-4154-9D11-B3B8F04304E8}" type="datetimeFigureOut">
              <a:rPr lang="th-TH" smtClean="0"/>
              <a:t>24/03/58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79D3-DD17-4077-B127-24AE423675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0187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E8F7-B39C-4154-9D11-B3B8F04304E8}" type="datetimeFigureOut">
              <a:rPr lang="th-TH" smtClean="0"/>
              <a:t>24/03/58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79D3-DD17-4077-B127-24AE423675D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2359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6527"/>
            <a:ext cx="7886700" cy="8794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dirty="0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43000"/>
            <a:ext cx="7886700" cy="503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DilleniaUPC" panose="02020603050405020304" pitchFamily="18" charset="-34"/>
              </a:defRPr>
            </a:lvl1pPr>
          </a:lstStyle>
          <a:p>
            <a:fld id="{132CE8F7-B39C-4154-9D11-B3B8F04304E8}" type="datetimeFigureOut">
              <a:rPr lang="th-TH" smtClean="0"/>
              <a:pPr/>
              <a:t>24/03/58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DilleniaUPC" panose="02020603050405020304" pitchFamily="18" charset="-34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DilleniaUPC" panose="02020603050405020304" pitchFamily="18" charset="-34"/>
              </a:defRPr>
            </a:lvl1pPr>
          </a:lstStyle>
          <a:p>
            <a:fld id="{E8DD79D3-DD17-4077-B127-24AE423675D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584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66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DilleniaUPC" panose="02020603050405020304" pitchFamily="18" charset="-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DilleniaUPC" panose="02020603050405020304" pitchFamily="18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DilleniaUPC" panose="02020603050405020304" pitchFamily="18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DilleniaUPC" panose="02020603050405020304" pitchFamily="18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DilleniaUPC" panose="02020603050405020304" pitchFamily="18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DilleniaUPC" panose="02020603050405020304" pitchFamily="18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6610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8607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10000" dirty="0" smtClean="0"/>
              <a:t>ขอขอบคุณ</a:t>
            </a:r>
            <a:endParaRPr lang="th-TH" sz="10000" dirty="0"/>
          </a:p>
        </p:txBody>
      </p:sp>
    </p:spTree>
    <p:extLst>
      <p:ext uri="{BB962C8B-B14F-4D97-AF65-F5344CB8AC3E}">
        <p14:creationId xmlns:p14="http://schemas.microsoft.com/office/powerpoint/2010/main" val="1822804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</Words>
  <Application>Microsoft Office PowerPoint</Application>
  <PresentationFormat>นำเสนอทางหน้าจอ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DilleniaUPC</vt:lpstr>
      <vt:lpstr>ธีมของ Office</vt:lpstr>
      <vt:lpstr>งานนำเสนอ PowerPoint</vt:lpstr>
      <vt:lpstr>งานนำเสนอ PowerPoint</vt:lpstr>
      <vt:lpstr>ขอขอบคุณ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Akarayut</dc:creator>
  <cp:lastModifiedBy>Akarayut</cp:lastModifiedBy>
  <cp:revision>1</cp:revision>
  <dcterms:created xsi:type="dcterms:W3CDTF">2015-03-24T08:39:41Z</dcterms:created>
  <dcterms:modified xsi:type="dcterms:W3CDTF">2015-03-24T08:47:22Z</dcterms:modified>
</cp:coreProperties>
</file>