
<file path=[Content_Types].xml><?xml version="1.0" encoding="utf-8"?>
<Types xmlns="http://schemas.openxmlformats.org/package/2006/content-types">
  <Default Extension="fntdata" ContentType="application/x-fontdata"/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embedTrueTypeFonts="1" saveSubsetFonts="1">
  <p:sldMasterIdLst>
    <p:sldMasterId id="2147483660" r:id="rId1"/>
  </p:sldMasterIdLst>
  <p:notesMasterIdLst>
    <p:notesMasterId r:id="rId5"/>
  </p:notesMasterIdLst>
  <p:sldIdLst>
    <p:sldId id="256" r:id="rId2"/>
    <p:sldId id="261" r:id="rId3"/>
    <p:sldId id="260" r:id="rId4"/>
  </p:sldIdLst>
  <p:sldSz cx="9144000" cy="6858000" type="screen4x3"/>
  <p:notesSz cx="6797675" cy="9856788"/>
  <p:embeddedFontLst>
    <p:embeddedFont>
      <p:font typeface="Calibri" panose="020F0502020204030204" pitchFamily="34" charset="0"/>
      <p:regular r:id="rId6"/>
      <p:bold r:id="rId7"/>
      <p:italic r:id="rId8"/>
      <p:boldItalic r:id="rId9"/>
    </p:embeddedFont>
    <p:embeddedFont>
      <p:font typeface="ThaiSans Neue Black" pitchFamily="2" charset="-34"/>
      <p:bold r:id="rId10"/>
      <p:boldItalic r:id="rId11"/>
    </p:embeddedFont>
  </p:embeddedFont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1530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font" Target="fonts/font3.fntdata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font" Target="fonts/font2.fntdata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font" Target="fonts/font1.fntdata"/><Relationship Id="rId11" Type="http://schemas.openxmlformats.org/officeDocument/2006/relationships/font" Target="fonts/font6.fntdata"/><Relationship Id="rId5" Type="http://schemas.openxmlformats.org/officeDocument/2006/relationships/notesMaster" Target="notesMasters/notesMaster1.xml"/><Relationship Id="rId15" Type="http://schemas.openxmlformats.org/officeDocument/2006/relationships/tableStyles" Target="tableStyles.xml"/><Relationship Id="rId10" Type="http://schemas.openxmlformats.org/officeDocument/2006/relationships/font" Target="fonts/font5.fntdata"/><Relationship Id="rId4" Type="http://schemas.openxmlformats.org/officeDocument/2006/relationships/slide" Target="slides/slide3.xml"/><Relationship Id="rId9" Type="http://schemas.openxmlformats.org/officeDocument/2006/relationships/font" Target="fonts/font4.fntdata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หัวกระดาษ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455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9BCD5-D7AF-4B29-A496-D132C950EDAD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4" name="ตัวแทนรูปบนสไลด์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1231900"/>
            <a:ext cx="4435475" cy="33274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h-TH"/>
          </a:p>
        </p:txBody>
      </p:sp>
      <p:sp>
        <p:nvSpPr>
          <p:cNvPr id="5" name="ตัวแทนบันทึกย่อ 4"/>
          <p:cNvSpPr>
            <a:spLocks noGrp="1"/>
          </p:cNvSpPr>
          <p:nvPr>
            <p:ph type="body" sz="quarter" idx="3"/>
          </p:nvPr>
        </p:nvSpPr>
        <p:spPr>
          <a:xfrm>
            <a:off x="679768" y="4743579"/>
            <a:ext cx="5438140" cy="388111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4"/>
          </p:nvPr>
        </p:nvSpPr>
        <p:spPr>
          <a:xfrm>
            <a:off x="0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5"/>
          </p:nvPr>
        </p:nvSpPr>
        <p:spPr>
          <a:xfrm>
            <a:off x="3850443" y="9362238"/>
            <a:ext cx="2945659" cy="494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B8A14E-F73A-4B15-A7FD-86CD7B07AB98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242848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สไลด์ชื่อเรื่อง"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715904" y="3319651"/>
            <a:ext cx="6179024" cy="2671715"/>
          </a:xfrm>
        </p:spPr>
        <p:txBody>
          <a:bodyPr anchor="b"/>
          <a:lstStyle>
            <a:lvl1pPr algn="ctr">
              <a:defRPr sz="6000" b="1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haiSans Neue Black" pitchFamily="2" charset="-34"/>
                <a:cs typeface="ThaiSans Neue Black" pitchFamily="2" charset="-34"/>
              </a:defRPr>
            </a:lvl1pPr>
          </a:lstStyle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514811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/>
              <a:t>แก้ไขสไตล์ของข้อความต้นแบบ</a:t>
            </a:r>
          </a:p>
          <a:p>
            <a:pPr lvl="1"/>
            <a:r>
              <a:rPr lang="th-TH"/>
              <a:t>ระดับที่สอง</a:t>
            </a:r>
          </a:p>
          <a:p>
            <a:pPr lvl="2"/>
            <a:r>
              <a:rPr lang="th-TH"/>
              <a:t>ระดับที่สาม</a:t>
            </a:r>
          </a:p>
          <a:p>
            <a:pPr lvl="3"/>
            <a:r>
              <a:rPr lang="th-TH"/>
              <a:t>ระดับที่สี่</a:t>
            </a:r>
          </a:p>
          <a:p>
            <a:pPr lvl="4"/>
            <a:r>
              <a:rPr lang="th-TH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C97FC7-9CEB-47C6-9B17-DFCDB9F7A939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FAB843-3009-431D-8A64-E72B91D9A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86843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4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218365"/>
            <a:ext cx="7886700" cy="92804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dirty="0"/>
              <a:t>คลิกเพื่อแก้ไขสไตล์ชื่อเรื่องต้นแบบ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405719"/>
            <a:ext cx="7886700" cy="477124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dirty="0"/>
              <a:t>แก้ไขสไตล์ของข้อความต้นแบบ</a:t>
            </a:r>
          </a:p>
          <a:p>
            <a:pPr lvl="1"/>
            <a:r>
              <a:rPr lang="th-TH" dirty="0"/>
              <a:t>ระดับที่สอง</a:t>
            </a:r>
          </a:p>
          <a:p>
            <a:pPr lvl="2"/>
            <a:r>
              <a:rPr lang="th-TH" dirty="0"/>
              <a:t>ระดับที่สาม</a:t>
            </a:r>
          </a:p>
          <a:p>
            <a:pPr lvl="3"/>
            <a:r>
              <a:rPr lang="th-TH" dirty="0"/>
              <a:t>ระดับที่สี่</a:t>
            </a:r>
          </a:p>
          <a:p>
            <a:pPr lvl="4"/>
            <a:r>
              <a:rPr lang="th-TH" dirty="0"/>
              <a:t>ระดับที่ห้า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C97FC7-9CEB-47C6-9B17-DFCDB9F7A939}" type="datetimeFigureOut">
              <a:rPr lang="th-TH" smtClean="0"/>
              <a:t>27/03/62</a:t>
            </a:fld>
            <a:endParaRPr lang="th-TH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3FAB843-3009-431D-8A64-E72B91D9A8AC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6648508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600" b="1" kern="1200">
          <a:ln>
            <a:solidFill>
              <a:schemeClr val="accent4">
                <a:lumMod val="50000"/>
              </a:schemeClr>
            </a:solidFill>
          </a:ln>
          <a:solidFill>
            <a:srgbClr val="FFC000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ThaiSans Neue Black" pitchFamily="2" charset="-34"/>
          <a:ea typeface="+mj-ea"/>
          <a:cs typeface="ThaiSans Neue Black" pitchFamily="2" charset="-34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3600" kern="1200">
          <a:solidFill>
            <a:schemeClr val="tx1"/>
          </a:solidFill>
          <a:latin typeface="ThaiSans Neue Black" pitchFamily="2" charset="-34"/>
          <a:ea typeface="+mn-ea"/>
          <a:cs typeface="ThaiSans Neue Black" pitchFamily="2" charset="-34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haiSans Neue Black" pitchFamily="2" charset="-34"/>
          <a:ea typeface="+mn-ea"/>
          <a:cs typeface="ThaiSans Neue Black" pitchFamily="2" charset="-34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ThaiSans Neue Black" pitchFamily="2" charset="-34"/>
          <a:ea typeface="+mn-ea"/>
          <a:cs typeface="ThaiSans Neue Black" pitchFamily="2" charset="-34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ThaiSans Neue Black" pitchFamily="2" charset="-34"/>
          <a:ea typeface="+mn-ea"/>
          <a:cs typeface="ThaiSans Neue Black" pitchFamily="2" charset="-34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ThaiSans Neue Black" pitchFamily="2" charset="-34"/>
          <a:ea typeface="+mn-ea"/>
          <a:cs typeface="ThaiSans Neue Black" pitchFamily="2" charset="-34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27E943-37AB-4E94-B01C-899855DD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53081" y="288127"/>
            <a:ext cx="8235901" cy="1326489"/>
          </a:xfrm>
        </p:spPr>
        <p:txBody>
          <a:bodyPr>
            <a:normAutofit/>
          </a:bodyPr>
          <a:lstStyle/>
          <a:p>
            <a:r>
              <a:rPr lang="th-TH" dirty="0"/>
              <a:t>เรื่อง</a:t>
            </a:r>
          </a:p>
        </p:txBody>
      </p:sp>
      <p:sp>
        <p:nvSpPr>
          <p:cNvPr id="9" name="ชื่อเรื่อง 1">
            <a:extLst>
              <a:ext uri="{FF2B5EF4-FFF2-40B4-BE49-F238E27FC236}">
                <a16:creationId xmlns:a16="http://schemas.microsoft.com/office/drawing/2014/main" id="{6B909698-E053-4626-83D5-678BEDF423E3}"/>
              </a:ext>
            </a:extLst>
          </p:cNvPr>
          <p:cNvSpPr txBox="1">
            <a:spLocks/>
          </p:cNvSpPr>
          <p:nvPr/>
        </p:nvSpPr>
        <p:spPr>
          <a:xfrm>
            <a:off x="3682313" y="3229232"/>
            <a:ext cx="5356777" cy="72081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b="1" kern="1200">
                <a:ln>
                  <a:solidFill>
                    <a:schemeClr val="accent4">
                      <a:lumMod val="75000"/>
                    </a:schemeClr>
                  </a:solidFill>
                </a:ln>
                <a:solidFill>
                  <a:srgbClr val="FFC000"/>
                </a:solidFill>
                <a:effectLst>
                  <a:innerShdw blurRad="63500" dist="50800" dir="2700000">
                    <a:prstClr val="black">
                      <a:alpha val="50000"/>
                    </a:prstClr>
                  </a:innerShdw>
                </a:effectLst>
                <a:latin typeface="ThaiSans Neue Black" pitchFamily="2" charset="-34"/>
                <a:ea typeface="+mj-ea"/>
                <a:cs typeface="ThaiSans Neue Black" pitchFamily="2" charset="-34"/>
              </a:defRPr>
            </a:lvl1pPr>
          </a:lstStyle>
          <a:p>
            <a:r>
              <a:rPr lang="th-TH" sz="4000" dirty="0"/>
              <a:t>เรื่องย่อย</a:t>
            </a:r>
          </a:p>
        </p:txBody>
      </p:sp>
    </p:spTree>
    <p:extLst>
      <p:ext uri="{BB962C8B-B14F-4D97-AF65-F5344CB8AC3E}">
        <p14:creationId xmlns:p14="http://schemas.microsoft.com/office/powerpoint/2010/main" val="160605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E8EA4AB9-CF3C-4D67-BF62-CB488190C8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3" name="ตัวแทนเนื้อหา 2">
            <a:extLst>
              <a:ext uri="{FF2B5EF4-FFF2-40B4-BE49-F238E27FC236}">
                <a16:creationId xmlns:a16="http://schemas.microsoft.com/office/drawing/2014/main" id="{AA18F752-6C8A-44D2-BF57-35BCACEFF96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56035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>
            <a:extLst>
              <a:ext uri="{FF2B5EF4-FFF2-40B4-BE49-F238E27FC236}">
                <a16:creationId xmlns:a16="http://schemas.microsoft.com/office/drawing/2014/main" id="{DA27E943-37AB-4E94-B01C-899855DD2C0E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15904" y="3319652"/>
            <a:ext cx="6179024" cy="2319148"/>
          </a:xfrm>
        </p:spPr>
        <p:txBody>
          <a:bodyPr>
            <a:normAutofit/>
          </a:bodyPr>
          <a:lstStyle/>
          <a:p>
            <a:r>
              <a:rPr lang="th-TH" sz="10000" dirty="0"/>
              <a:t>ขอขอบคุณ</a:t>
            </a:r>
          </a:p>
        </p:txBody>
      </p:sp>
    </p:spTree>
    <p:extLst>
      <p:ext uri="{BB962C8B-B14F-4D97-AF65-F5344CB8AC3E}">
        <p14:creationId xmlns:p14="http://schemas.microsoft.com/office/powerpoint/2010/main" val="111947031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ธีมของ Office">
  <a:themeElements>
    <a:clrScheme name="ธีมของ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ธีมของ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ธีมของ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71</TotalTime>
  <Words>4</Words>
  <Application>Microsoft Office PowerPoint</Application>
  <PresentationFormat>นำเสนอทางหน้าจอ (4:3)</PresentationFormat>
  <Paragraphs>3</Paragraphs>
  <Slides>3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3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3</vt:i4>
      </vt:variant>
    </vt:vector>
  </HeadingPairs>
  <TitlesOfParts>
    <vt:vector size="7" baseType="lpstr">
      <vt:lpstr>ThaiSans Neue Black</vt:lpstr>
      <vt:lpstr>Arial</vt:lpstr>
      <vt:lpstr>Calibri</vt:lpstr>
      <vt:lpstr>ธีมของ Office</vt:lpstr>
      <vt:lpstr>เรื่อง</vt:lpstr>
      <vt:lpstr>งานนำเสนอ PowerPoint</vt:lpstr>
      <vt:lpstr>ขอขอบคุณ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ว่าที่ร้อยตรีอัครายุทธ รังสิมันตุชาติ</dc:creator>
  <cp:lastModifiedBy>Akarayut.ru</cp:lastModifiedBy>
  <cp:revision>7</cp:revision>
  <cp:lastPrinted>2017-09-13T10:45:38Z</cp:lastPrinted>
  <dcterms:created xsi:type="dcterms:W3CDTF">2017-08-18T08:44:32Z</dcterms:created>
  <dcterms:modified xsi:type="dcterms:W3CDTF">2019-03-27T04:38:57Z</dcterms:modified>
</cp:coreProperties>
</file>