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6AD7A-9ADB-4BEC-AFAF-F56CC08DA75A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71FDA-C730-42E2-ACCC-677C2D9009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157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1214438"/>
            <a:ext cx="8750300" cy="2387600"/>
          </a:xfrm>
        </p:spPr>
        <p:txBody>
          <a:bodyPr anchor="b"/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18038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412E9BF6-8B2B-4F5D-B657-EB29238133C6}" type="datetimeFigureOut">
              <a:rPr lang="th-TH" smtClean="0"/>
              <a:pPr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1CE4209-B32B-4751-BCA4-D75FA6F4A9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12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131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736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38127"/>
            <a:ext cx="8261350" cy="612774"/>
          </a:xfrm>
        </p:spPr>
        <p:txBody>
          <a:bodyPr/>
          <a:lstStyle>
            <a:lvl1pPr>
              <a:defRPr b="1" cap="none" spc="0">
                <a:ln w="0"/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122863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050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835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154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82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167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16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251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412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9BF6-8B2B-4F5D-B657-EB29238133C6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4209-B32B-4751-BCA4-D75FA6F4A9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263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คลิกเพื่อเพิ่มชื่อเรื่อง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91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คลิกเพื่อเพิ่มชื่อเรื่อง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คลิกเพื่อเพิ่มชื่อเรื่อง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481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คลิกเพื่อเพิ่มชื่อเรื่อง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คลิกเพื่อเพิ่มชื่อเรื่อง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705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คลิกเพื่อเพิ่มชื่อเรื่อง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คลิกเพื่อเพิ่มชื่อเรื่อง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414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03200" y="1570038"/>
            <a:ext cx="8750300" cy="2387600"/>
          </a:xfrm>
        </p:spPr>
        <p:txBody>
          <a:bodyPr>
            <a:normAutofit/>
          </a:bodyPr>
          <a:lstStyle/>
          <a:p>
            <a:r>
              <a:rPr lang="th-TH" sz="10000" dirty="0" smtClean="0"/>
              <a:t>ขอขอบคุณ</a:t>
            </a:r>
            <a:endParaRPr lang="th-TH" sz="10000" dirty="0"/>
          </a:p>
        </p:txBody>
      </p:sp>
    </p:spTree>
    <p:extLst>
      <p:ext uri="{BB962C8B-B14F-4D97-AF65-F5344CB8AC3E}">
        <p14:creationId xmlns:p14="http://schemas.microsoft.com/office/powerpoint/2010/main" val="99127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36</Words>
  <Application>Microsoft Office PowerPoint</Application>
  <PresentationFormat>นำเสนอทางหน้าจอ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คลิกเพื่อเพิ่มชื่อเรื่อง</vt:lpstr>
      <vt:lpstr>คลิกเพื่อเพิ่มชื่อเรื่อง</vt:lpstr>
      <vt:lpstr>คลิกเพื่อเพิ่มชื่อเรื่อง</vt:lpstr>
      <vt:lpstr>คลิกเพื่อเพิ่มชื่อเรื่อง</vt:lpstr>
      <vt:lpstr>ขอขอบคุณ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Akarayut</dc:creator>
  <cp:lastModifiedBy>Akarayut</cp:lastModifiedBy>
  <cp:revision>4</cp:revision>
  <dcterms:created xsi:type="dcterms:W3CDTF">2015-03-16T06:53:30Z</dcterms:created>
  <dcterms:modified xsi:type="dcterms:W3CDTF">2015-03-20T09:28:14Z</dcterms:modified>
</cp:coreProperties>
</file>