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PSL IsaraSP" panose="02020603050405020304" pitchFamily="18" charset="-34"/>
      <p:regular r:id="rId11"/>
      <p:bold r:id="rId12"/>
    </p:embeddedFont>
    <p:embeddedFont>
      <p:font typeface="PSL PaksinSP" panose="02020603050405020304" pitchFamily="18" charset="-34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04" y="1429789"/>
            <a:ext cx="6192981" cy="2676698"/>
          </a:xfrm>
        </p:spPr>
        <p:txBody>
          <a:bodyPr anchor="b">
            <a:normAutofit/>
          </a:bodyPr>
          <a:lstStyle>
            <a:lvl1pPr algn="ctr">
              <a:defRPr sz="6000" b="1" cap="none" spc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" y="315884"/>
            <a:ext cx="7398328" cy="789708"/>
          </a:xfrm>
        </p:spPr>
        <p:txBody>
          <a:bodyPr>
            <a:normAutofit/>
          </a:bodyPr>
          <a:lstStyle>
            <a:lvl1pPr algn="l">
              <a:defRPr sz="45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1454726"/>
            <a:ext cx="8578734" cy="5178829"/>
          </a:xfrm>
        </p:spPr>
        <p:txBody>
          <a:bodyPr>
            <a:normAutofit/>
          </a:bodyPr>
          <a:lstStyle>
            <a:lvl1pPr>
              <a:defRPr sz="3200">
                <a:latin typeface="PSL PaksinSP" panose="02020603050405020304" pitchFamily="18" charset="-34"/>
                <a:cs typeface="PSL PaksinSP" panose="02020603050405020304" pitchFamily="18" charset="-34"/>
              </a:defRPr>
            </a:lvl1pPr>
            <a:lvl2pPr>
              <a:defRPr sz="2800">
                <a:latin typeface="PSL PaksinSP" panose="02020603050405020304" pitchFamily="18" charset="-34"/>
                <a:cs typeface="PSL PaksinSP" panose="02020603050405020304" pitchFamily="18" charset="-34"/>
              </a:defRPr>
            </a:lvl2pPr>
            <a:lvl3pPr>
              <a:defRPr sz="2400">
                <a:latin typeface="PSL PaksinSP" panose="02020603050405020304" pitchFamily="18" charset="-34"/>
                <a:cs typeface="PSL PaksinSP" panose="02020603050405020304" pitchFamily="18" charset="-34"/>
              </a:defRPr>
            </a:lvl3pPr>
            <a:lvl4pPr>
              <a:defRPr sz="2000">
                <a:latin typeface="PSL PaksinSP" panose="02020603050405020304" pitchFamily="18" charset="-34"/>
                <a:cs typeface="PSL PaksinSP" panose="02020603050405020304" pitchFamily="18" charset="-34"/>
              </a:defRPr>
            </a:lvl4pPr>
            <a:lvl5pPr>
              <a:defRPr sz="2000">
                <a:latin typeface="PSL PaksinSP" panose="02020603050405020304" pitchFamily="18" charset="-34"/>
                <a:cs typeface="PSL PaksinSP" panose="02020603050405020304" pitchFamily="18" charset="-34"/>
              </a:defRPr>
            </a:lvl5pPr>
          </a:lstStyle>
          <a:p>
            <a:pPr lvl="0"/>
            <a:r>
              <a:rPr lang="th-TH" dirty="0"/>
              <a:t>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9EA6-EFD6-4206-8E45-E04B3E02D255}" type="datetimeFigureOut">
              <a:rPr lang="th-TH" smtClean="0"/>
              <a:t>19/11/62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6DB0-36FE-49FC-B4B9-FE60A352C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785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D1481E-66D9-4A88-8742-C14B6E03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45178"/>
            <a:ext cx="6209607" cy="2061557"/>
          </a:xfrm>
        </p:spPr>
        <p:txBody>
          <a:bodyPr>
            <a:normAutofit/>
          </a:bodyPr>
          <a:lstStyle/>
          <a:p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11510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73647F-586B-4285-BE16-A7C48B0C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sz="45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454FA30-8657-42CD-9B0A-15B8E3565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0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D1481E-66D9-4A88-8742-C14B6E03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26" y="2452254"/>
            <a:ext cx="5561215" cy="1687484"/>
          </a:xfrm>
          <a:noFill/>
        </p:spPr>
        <p:txBody>
          <a:bodyPr>
            <a:normAutofit/>
          </a:bodyPr>
          <a:lstStyle/>
          <a:p>
            <a:r>
              <a:rPr lang="th-TH" sz="10000" dirty="0"/>
              <a:t>ขอขอบคุณ</a:t>
            </a:r>
          </a:p>
        </p:txBody>
      </p:sp>
    </p:spTree>
    <p:extLst>
      <p:ext uri="{BB962C8B-B14F-4D97-AF65-F5344CB8AC3E}">
        <p14:creationId xmlns:p14="http://schemas.microsoft.com/office/powerpoint/2010/main" val="26332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</Words>
  <Application>Microsoft Office PowerPoint</Application>
  <PresentationFormat>นำเสนอทางหน้าจอ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PSL PaksinSP</vt:lpstr>
      <vt:lpstr>Calibri Light</vt:lpstr>
      <vt:lpstr>PSL IsaraSP</vt:lpstr>
      <vt:lpstr>Arial</vt:lpstr>
      <vt:lpstr>Calibri</vt:lpstr>
      <vt:lpstr>ธีมของ Office</vt:lpstr>
      <vt:lpstr>งานนำเสนอ PowerPoint</vt:lpstr>
      <vt:lpstr>งานนำเสนอ PowerPoint</vt:lpstr>
      <vt:lpstr>ขอขอบคุณ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Akarayut.ru</dc:creator>
  <cp:lastModifiedBy>Akarayut.ru</cp:lastModifiedBy>
  <cp:revision>8</cp:revision>
  <dcterms:created xsi:type="dcterms:W3CDTF">2019-11-12T02:10:56Z</dcterms:created>
  <dcterms:modified xsi:type="dcterms:W3CDTF">2019-11-19T03:14:38Z</dcterms:modified>
</cp:coreProperties>
</file>