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SL IsaraSP" panose="02020603050405020304" pitchFamily="18" charset="-34"/>
      <p:regular r:id="rId9"/>
      <p:bold r:id="rId10"/>
    </p:embeddedFont>
    <p:embeddedFont>
      <p:font typeface="PSL PaksinSP" panose="02020603050405020304" pitchFamily="18" charset="-34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4516" y="1562792"/>
            <a:ext cx="6192981" cy="2776452"/>
          </a:xfrm>
        </p:spPr>
        <p:txBody>
          <a:bodyPr anchor="b">
            <a:normAutofit/>
          </a:bodyPr>
          <a:lstStyle>
            <a:lvl1pPr algn="ctr">
              <a:defRPr sz="6000" b="1" cap="none" spc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315884"/>
            <a:ext cx="7398328" cy="789708"/>
          </a:xfrm>
        </p:spPr>
        <p:txBody>
          <a:bodyPr>
            <a:normAutofit/>
          </a:bodyPr>
          <a:lstStyle>
            <a:lvl1pPr algn="l">
              <a:defRPr sz="45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IsaraSP" panose="02020603050405020304" pitchFamily="18" charset="-34"/>
                <a:cs typeface="PSL Isara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454726"/>
            <a:ext cx="8578734" cy="5178829"/>
          </a:xfrm>
        </p:spPr>
        <p:txBody>
          <a:bodyPr>
            <a:normAutofit/>
          </a:bodyPr>
          <a:lstStyle>
            <a:lvl1pPr>
              <a:defRPr sz="3200">
                <a:latin typeface="PSL PaksinSP" panose="02020603050405020304" pitchFamily="18" charset="-34"/>
                <a:cs typeface="PSL PaksinSP" panose="02020603050405020304" pitchFamily="18" charset="-34"/>
              </a:defRPr>
            </a:lvl1pPr>
            <a:lvl2pPr>
              <a:defRPr sz="2800">
                <a:latin typeface="PSL PaksinSP" panose="02020603050405020304" pitchFamily="18" charset="-34"/>
                <a:cs typeface="PSL PaksinSP" panose="02020603050405020304" pitchFamily="18" charset="-34"/>
              </a:defRPr>
            </a:lvl2pPr>
            <a:lvl3pPr>
              <a:defRPr sz="2400">
                <a:latin typeface="PSL PaksinSP" panose="02020603050405020304" pitchFamily="18" charset="-34"/>
                <a:cs typeface="PSL PaksinSP" panose="02020603050405020304" pitchFamily="18" charset="-34"/>
              </a:defRPr>
            </a:lvl3pPr>
            <a:lvl4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4pPr>
            <a:lvl5pPr>
              <a:defRPr sz="2000">
                <a:latin typeface="PSL PaksinSP" panose="02020603050405020304" pitchFamily="18" charset="-34"/>
                <a:cs typeface="PSL PaksinSP" panose="02020603050405020304" pitchFamily="18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7607" y="0"/>
            <a:ext cx="7381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9EA6-EFD6-4206-8E45-E04B3E02D255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6DB0-36FE-49FC-B4B9-FE60A352C8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78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SL IsaraSP" panose="02020603050405020304" pitchFamily="18" charset="-34"/>
          <a:ea typeface="+mj-ea"/>
          <a:cs typeface="PSL IsaraSP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SL IsaraSP" panose="02020603050405020304" pitchFamily="18" charset="-34"/>
          <a:ea typeface="+mn-ea"/>
          <a:cs typeface="PSL IsaraSP" panose="02020603050405020304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SL IsaraSP" panose="02020603050405020304" pitchFamily="18" charset="-34"/>
          <a:ea typeface="+mn-ea"/>
          <a:cs typeface="PSL IsaraSP" panose="02020603050405020304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SL IsaraSP" panose="02020603050405020304" pitchFamily="18" charset="-34"/>
          <a:ea typeface="+mn-ea"/>
          <a:cs typeface="PSL IsaraSP" panose="02020603050405020304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SL IsaraSP" panose="02020603050405020304" pitchFamily="18" charset="-34"/>
          <a:ea typeface="+mn-ea"/>
          <a:cs typeface="PSL IsaraSP" panose="02020603050405020304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SL IsaraSP" panose="02020603050405020304" pitchFamily="18" charset="-34"/>
          <a:ea typeface="+mn-ea"/>
          <a:cs typeface="PSL IsaraSP" panose="02020603050405020304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1481E-66D9-4A88-8742-C14B6E03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218" y="1828800"/>
            <a:ext cx="5636030" cy="2061557"/>
          </a:xfrm>
        </p:spPr>
        <p:txBody>
          <a:bodyPr>
            <a:normAutofit/>
          </a:bodyPr>
          <a:lstStyle/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1510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73647F-586B-4285-BE16-A7C48B0C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04" y="315884"/>
            <a:ext cx="7373388" cy="789708"/>
          </a:xfrm>
        </p:spPr>
        <p:txBody>
          <a:bodyPr>
            <a:normAutofit/>
          </a:bodyPr>
          <a:lstStyle/>
          <a:p>
            <a:endParaRPr lang="th-TH" sz="45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454FA30-8657-42CD-9B0A-15B8E356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3E2BDE4-8DF9-4B68-ABFC-737FD211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นำเสนอทางหน้าจอ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PSL PaksinSP</vt:lpstr>
      <vt:lpstr>PSL IsaraSP</vt:lpstr>
      <vt:lpstr>Arial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ว่าที่ร้อยตรีอัครายุทธ รังสิมันตุชาติ</cp:lastModifiedBy>
  <cp:revision>9</cp:revision>
  <dcterms:created xsi:type="dcterms:W3CDTF">2019-11-12T02:10:56Z</dcterms:created>
  <dcterms:modified xsi:type="dcterms:W3CDTF">2020-11-02T09:01:10Z</dcterms:modified>
</cp:coreProperties>
</file>